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6" r:id="rId4"/>
    <p:sldId id="269" r:id="rId5"/>
    <p:sldId id="270" r:id="rId6"/>
    <p:sldId id="271" r:id="rId7"/>
    <p:sldId id="272" r:id="rId8"/>
    <p:sldId id="268" r:id="rId9"/>
    <p:sldId id="259" r:id="rId10"/>
    <p:sldId id="260" r:id="rId11"/>
    <p:sldId id="261" r:id="rId12"/>
    <p:sldId id="262" r:id="rId13"/>
    <p:sldId id="263" r:id="rId14"/>
    <p:sldId id="264" r:id="rId15"/>
  </p:sldIdLst>
  <p:sldSz cx="18288000" cy="10287000"/>
  <p:notesSz cx="6858000" cy="9144000"/>
  <p:embeddedFontLst>
    <p:embeddedFont>
      <p:font typeface="Pretendard Black" panose="020B0600000101010101" charset="-127"/>
      <p:bold r:id="rId17"/>
    </p:embeddedFon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Anek Bangla Expanded Bold" panose="020B0600000101010101" charset="0"/>
      <p:bold r:id="rId21"/>
    </p:embeddedFont>
    <p:embeddedFont>
      <p:font typeface="G마켓 산스 TTF Medium" panose="02000000000000000000" pitchFamily="2" charset="-127"/>
      <p:regular r:id="rId22"/>
    </p:embeddedFont>
    <p:embeddedFont>
      <p:font typeface="강원교육튼튼" panose="02020603020101020101" pitchFamily="18" charset="-127"/>
      <p:regular r:id="rId23"/>
    </p:embeddedFont>
    <p:embeddedFont>
      <p:font typeface="경기천년바탕 Regular" panose="020205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엑스포" panose="02030504000101010101" pitchFamily="18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43BC-4C37-4B1A-8A79-C485B5F2FD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AD3F9-7189-48D3-BF4C-5025FD0DC0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6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D3F9-7189-48D3-BF4C-5025FD0DC0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slw13d-ly/webpgm/tree/main/1203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0005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005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2024.12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희망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회사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최유진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    |        2022901090        |       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 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/1203 at main · slw13d-ly/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endParaRPr lang="en-US" sz="2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경성대학교 </a:t>
            </a:r>
            <a:r>
              <a:rPr lang="ko-KR" altLang="en-US" sz="1700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웹프로그래밍 수업</a:t>
            </a:r>
            <a:endParaRPr lang="en-US" sz="1700" b="0" i="0" u="none" strike="noStrike" spc="-1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94300" y="3403600"/>
            <a:ext cx="77724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본부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0DC7D4E-D8C6-51E4-1766-CB2B3D1F7DF5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AE6C6-FC65-6EA2-81C2-684F5EC49421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05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C13AC75-EB71-B76E-2D94-E2048161A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4A3396D1-4562-0492-D6E3-489D92A9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D6AE5D6-2FD2-51DC-0959-45253D8AC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62E3678-E9D8-8E6F-5303-A281E3B72D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6BABC92-24CD-8567-7324-0DF38C06B05C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거주지와 가깝고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가고 싶은 사업장 소개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고리원자력의 소개를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이광훈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본부장의 인사말 활용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FE860C8-26C4-50E3-DE67-7C7F22B35FE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EDA-4058-436F-3B23-1911E11C57C0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06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9997D3C5-6D5D-4DEA-E307-B3A0FADE7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E4B9BC77-1DF6-F435-B80C-17F778E3C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2BB4454-6C7D-B868-CE66-1C32C663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E8F93FE5-6D96-A199-346F-E47CEB0CCD7E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시설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8231820-69DF-217A-7911-7AE7B19D8D4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사업장에서 활용되는 시설 단지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한국수력원자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력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 err="1">
                <a:solidFill>
                  <a:srgbClr val="000000"/>
                </a:solidFill>
                <a:ea typeface="Pretendard Black"/>
              </a:rPr>
              <a:t>인재상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426A246-AA89-9EE1-7280-8971B4D5586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82588-A30B-C94C-1D13-59C859A2EB0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07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4D5B3F5-20B2-504D-9AC9-B4C61B039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5D6A405-DBCA-9B42-A6AB-E9EAB2F50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28B4623-6F35-9363-2915-8E1AD1AD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AC9AF0E2-A4C7-4138-3F38-1478069F56CF}"/>
              </a:ext>
            </a:extLst>
          </p:cNvPr>
          <p:cNvSpPr txBox="1"/>
          <p:nvPr/>
        </p:nvSpPr>
        <p:spPr>
          <a:xfrm>
            <a:off x="11760200" y="38608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한국수력원자력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인재상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9A34DAB-3552-129D-A784-2A8DEF3DA3FB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강조하는 회사의 방향과 인재로 적합한 성품을 기재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부서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안내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A4AD9AE-7D4C-E69C-68DC-A7687ED8CA1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A94A5-EEB7-CBEB-1971-65227243D99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08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6761A5B-2D5C-BB4E-F2E9-697944518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F4FE58F2-4D52-B452-2527-FB21A0F5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A3E78107-BA31-9B41-B1F4-F9B29776C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EC5C314E-0090-CA88-F2BC-44CCC21EF3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부서 안내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3D0B9B46-E87B-9F09-C521-A0406D2F72D2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많은 사업소와 부서 중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 사업장에 해당하는 고리 원자력의 부서 안내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연락처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0B22E218-B820-4433-4DB2-3AEAAEB4302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3912A-4C43-FEFA-C0C6-78E5B2500ECB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09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5817EF9-3ED5-8A06-3916-4D1AB285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6A667FBA-AB03-EFA0-6C4D-221C79D96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97565E6A-F42F-AFF0-A886-81C85ADB5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61D79308-4822-22D6-5570-704B000153DD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b="0" i="0" u="none" strike="noStrike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연락처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E5ABE15-895A-2645-9283-2C995822C7B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사업소의 주소 및 연락처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연락이 가능한 시간 기재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소개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사용한 코드를 분석 및 소개합니다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52C06-635A-F78D-2801-C0B6664C80E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EFE67-0261-7A7A-0E7F-C764FE160EEC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470400"/>
            <a:ext cx="8001001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코드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소개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1" y="3392714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94" y="3481614"/>
            <a:ext cx="266700" cy="21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19526" y="3441700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044AD-1685-F86F-4AC4-29CA1D9B5AC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09D10A56-95F0-BC24-3255-C8FEE96C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607" y="3356428"/>
            <a:ext cx="266700" cy="2159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DAC67AF-F682-59D4-FE91-42EEE381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800" y="3445328"/>
            <a:ext cx="266700" cy="215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779174-DAB1-6624-E39D-E99A648A6FA3}"/>
              </a:ext>
            </a:extLst>
          </p:cNvPr>
          <p:cNvSpPr txBox="1"/>
          <p:nvPr/>
        </p:nvSpPr>
        <p:spPr>
          <a:xfrm>
            <a:off x="12024632" y="3405414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Pretendard Bold"/>
              </a:rPr>
              <a:t>r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Bold"/>
              </a:rPr>
              <a:t>eport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09A18AB-2FAD-42E3-0B0E-9583DD3C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835" y="4465864"/>
            <a:ext cx="8001001" cy="4940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8F726-9DE4-9132-865D-DCBFCB260612}"/>
              </a:ext>
            </a:extLst>
          </p:cNvPr>
          <p:cNvSpPr txBox="1"/>
          <p:nvPr/>
        </p:nvSpPr>
        <p:spPr>
          <a:xfrm>
            <a:off x="1630135" y="5143500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소개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활용한 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80B48-5F92-3FEA-A17B-07E61E7CDB21}"/>
              </a:ext>
            </a:extLst>
          </p:cNvPr>
          <p:cNvSpPr txBox="1"/>
          <p:nvPr/>
        </p:nvSpPr>
        <p:spPr>
          <a:xfrm>
            <a:off x="9817100" y="51435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고리원자력을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소개하는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Font Awesome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아이콘 활용한 디자인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메뉴 탭과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이상의 </a:t>
            </a:r>
            <a:r>
              <a:rPr lang="en-US" altLang="ko-KR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css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framework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6900638F-9976-6687-CADF-7776CF1F271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77F6-0B29-3486-EA13-2C4E528E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C973BF-F50C-D163-F2B0-BAEDC861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762200-3822-E29F-9D0C-F5475F13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D8DA0D-4DF2-9C8E-260D-50CB940E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A2549C8-BBAF-F661-19E5-89504EE3491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17C1B-5D62-D494-9D93-0B10FC59BFD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CA047BB1-A4F2-237C-7CDF-BA564BF0730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EDAA42-9A70-793E-F599-3083EDCD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2" y="3072382"/>
            <a:ext cx="8212272" cy="6328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B2D37-6EFF-B9FE-A303-216289F31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36" y="3072382"/>
            <a:ext cx="4274255" cy="63282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F9E79D-C9A7-818E-99EC-43101FCA3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55" y="3084573"/>
            <a:ext cx="4221685" cy="63160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E761DE-1F2B-D34A-A669-0D57FFDC0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19" y="5676900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4CA-E538-B737-1E5B-9143D0DB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12E754-8D31-2A97-AD4E-CD26CFED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607CAE-09AC-C613-E3C6-3487866D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950B33-3F4B-AB56-D343-3B0425CD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455D14-1404-B53F-BF8E-CC6FC615DB55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18B60-A58F-BB25-72F0-568659C4F292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32BDE4C2-CEA2-449D-CF51-6BF6136A31B1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51C7AC-01B7-4FF5-2E34-12783B88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8" y="3003088"/>
            <a:ext cx="5057922" cy="63743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30A129-26D2-AEF9-85FA-E86C04F0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23" y="3423500"/>
            <a:ext cx="11098174" cy="5953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76933D-D7B3-0ADA-4916-23431735B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85" y="2947429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F125-82FB-BE28-D848-8DF07D30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A5D2F-95B1-AA9A-2654-1A6F4AFB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C6A028-5D36-7B31-6A5D-F2487D0A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B6ED2C-06BF-C4BA-AF96-B743FB7A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7D543F4-39F4-526C-3687-0720D9DFB3B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6C3D-21F2-4F46-B764-624DB3E8A10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A1E67B-3975-D5FE-1072-E5E486336B8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86C82-FC21-B419-2009-B1B37A8A5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9899"/>
            <a:ext cx="7162800" cy="651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D5AB6D-0EA7-C7E3-B293-AE8F5EE1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2994651"/>
            <a:ext cx="4158634" cy="6367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BCA26-F015-EE52-7274-C61CF994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435" y="2994651"/>
            <a:ext cx="3791391" cy="63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80D1-72DC-1D5B-B075-96C7F5BF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C5CC11-E284-D2B9-CD56-D993141B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C115E9-A753-96B2-F486-572B5A9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0518E8-0A7E-100D-C773-94F03F9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2DB92D-219B-EED8-BF53-024DF7207A78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72961-95A0-B1E6-93AB-E205976EC72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EE486B-C307-C537-BCC1-341840B8C8A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1B009-377B-572F-95B8-AE84A355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73" y="2973092"/>
            <a:ext cx="4155645" cy="65138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50D4D5-4F1A-07F7-BC41-359C63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9" y="2973092"/>
            <a:ext cx="11738251" cy="6513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60ED9E-7222-1D82-35D3-206342E7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86" y="1701800"/>
            <a:ext cx="4724400" cy="43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9242-C83D-FFCE-4A42-796488CD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F3E7D-D218-AEA2-20F5-FE5BA7D9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4278A2-55C4-1F08-BD25-5AB6B133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DA5A-AD8B-B66C-FCFB-072B1C4E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CC10EA-C393-016D-510D-3CFB6896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0ED033-4A3F-7CA1-3678-049E1C27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2C9DAD-B5F2-02FD-B797-1992EBD8EE54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희망 회사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한국수력원자력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404D21-9D39-2E14-1823-4407068BBD86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페이지의 구성과 설명을 살펴봅니다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0B7F7-9156-944C-CA85-3A1C390A8D3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4B5B5-8ECD-6196-8FEF-1BFA34DD5A09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6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한국수력원자력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Index.html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한국수력원자력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원자력의 사진과 로고를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소개와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더보기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0BD4A6E-A7BB-E57E-C05C-1116B74F9193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F157F-4764-35DC-8782-23E63C05264E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258</Words>
  <Application>Microsoft Office PowerPoint</Application>
  <PresentationFormat>사용자 지정</PresentationFormat>
  <Paragraphs>72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Calibri</vt:lpstr>
      <vt:lpstr>Pretendard Light</vt:lpstr>
      <vt:lpstr>경기천년바탕 Regular</vt:lpstr>
      <vt:lpstr>Pretendard Black</vt:lpstr>
      <vt:lpstr>Anek Bangla Expanded Bold</vt:lpstr>
      <vt:lpstr>휴먼엑스포</vt:lpstr>
      <vt:lpstr>Pretendard Bold</vt:lpstr>
      <vt:lpstr>맑은 고딕</vt:lpstr>
      <vt:lpstr>Arial</vt:lpstr>
      <vt:lpstr>Pretendard ExtraBold</vt:lpstr>
      <vt:lpstr>G마켓 산스 TTF Medium</vt:lpstr>
      <vt:lpstr>강원교육튼튼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9</cp:revision>
  <dcterms:created xsi:type="dcterms:W3CDTF">2006-08-16T00:00:00Z</dcterms:created>
  <dcterms:modified xsi:type="dcterms:W3CDTF">2024-12-10T01:50:55Z</dcterms:modified>
</cp:coreProperties>
</file>